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C0BB-35E0-4300-8819-B7EC6F1D0931}" type="datetimeFigureOut">
              <a:rPr lang="en-US" smtClean="0"/>
              <a:t>8/22/2016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086A-AF39-449C-B8C8-FD4EA59ED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64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C0BB-35E0-4300-8819-B7EC6F1D0931}" type="datetimeFigureOut">
              <a:rPr lang="en-US" smtClean="0"/>
              <a:t>8/22/2016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086A-AF39-449C-B8C8-FD4EA59ED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16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C0BB-35E0-4300-8819-B7EC6F1D0931}" type="datetimeFigureOut">
              <a:rPr lang="en-US" smtClean="0"/>
              <a:t>8/22/2016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086A-AF39-449C-B8C8-FD4EA59ED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9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C0BB-35E0-4300-8819-B7EC6F1D0931}" type="datetimeFigureOut">
              <a:rPr lang="en-US" smtClean="0"/>
              <a:t>8/22/2016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086A-AF39-449C-B8C8-FD4EA59ED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337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C0BB-35E0-4300-8819-B7EC6F1D0931}" type="datetimeFigureOut">
              <a:rPr lang="en-US" smtClean="0"/>
              <a:t>8/22/2016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086A-AF39-449C-B8C8-FD4EA59ED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4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C0BB-35E0-4300-8819-B7EC6F1D0931}" type="datetimeFigureOut">
              <a:rPr lang="en-US" smtClean="0"/>
              <a:t>8/22/2016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086A-AF39-449C-B8C8-FD4EA59ED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22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C0BB-35E0-4300-8819-B7EC6F1D0931}" type="datetimeFigureOut">
              <a:rPr lang="en-US" smtClean="0"/>
              <a:t>8/22/2016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086A-AF39-449C-B8C8-FD4EA59ED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88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C0BB-35E0-4300-8819-B7EC6F1D0931}" type="datetimeFigureOut">
              <a:rPr lang="en-US" smtClean="0"/>
              <a:t>8/22/2016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086A-AF39-449C-B8C8-FD4EA59ED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29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C0BB-35E0-4300-8819-B7EC6F1D0931}" type="datetimeFigureOut">
              <a:rPr lang="en-US" smtClean="0"/>
              <a:t>8/22/2016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086A-AF39-449C-B8C8-FD4EA59ED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758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C0BB-35E0-4300-8819-B7EC6F1D0931}" type="datetimeFigureOut">
              <a:rPr lang="en-US" smtClean="0"/>
              <a:t>8/22/2016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086A-AF39-449C-B8C8-FD4EA59ED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3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C0BB-35E0-4300-8819-B7EC6F1D0931}" type="datetimeFigureOut">
              <a:rPr lang="en-US" smtClean="0"/>
              <a:t>8/22/2016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9086A-AF39-449C-B8C8-FD4EA59ED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12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BC0BB-35E0-4300-8819-B7EC6F1D0931}" type="datetimeFigureOut">
              <a:rPr lang="en-US" smtClean="0"/>
              <a:t>8/22/2016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9086A-AF39-449C-B8C8-FD4EA59ED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27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150, 148 &amp; 140 S. MAIN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23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BACK </a:t>
            </a:r>
            <a:r>
              <a:rPr lang="en-US" dirty="0" smtClean="0"/>
              <a:t>SIDE 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33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BACK SIDE 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29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BACK SIDE 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48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BACK SIDE 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4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SIDE VIEW OF BUILDINGS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50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SIDE VIEW 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00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FRONT VIEW </a:t>
            </a:r>
            <a:r>
              <a:rPr lang="en-US" dirty="0" smtClean="0"/>
              <a:t>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72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FRONT VIEW </a:t>
            </a:r>
            <a:r>
              <a:rPr lang="en-US" dirty="0" smtClean="0"/>
              <a:t>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2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FRONT VIEW 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39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FRONT VIEW 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51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5167" y="2054711"/>
            <a:ext cx="1361507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MAY 28, 2016  FIRE DESTROYED THE 3 STRUCTURES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7/13/16: </a:t>
            </a:r>
            <a:r>
              <a:rPr lang="en-US" dirty="0" smtClean="0"/>
              <a:t>LETTER SENT REQUESTING A </a:t>
            </a:r>
            <a:r>
              <a:rPr lang="en-US" dirty="0" smtClean="0"/>
              <a:t>TIME LINE </a:t>
            </a:r>
            <a:r>
              <a:rPr lang="en-US" dirty="0" smtClean="0"/>
              <a:t>FOR CLEAN UP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7/25/16: MET </a:t>
            </a:r>
            <a:r>
              <a:rPr lang="en-US" dirty="0" smtClean="0"/>
              <a:t>WITH </a:t>
            </a:r>
            <a:r>
              <a:rPr lang="en-US" dirty="0" smtClean="0"/>
              <a:t>MR. WALLACE; </a:t>
            </a:r>
            <a:r>
              <a:rPr lang="en-US" dirty="0" smtClean="0"/>
              <a:t>HE STATED HE WAS STILL WORKING WITH INSURANCE </a:t>
            </a:r>
            <a:r>
              <a:rPr lang="en-US" dirty="0" smtClean="0"/>
              <a:t>COMPANIES 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7/25/16: MR. </a:t>
            </a:r>
            <a:r>
              <a:rPr lang="en-US" dirty="0" smtClean="0"/>
              <a:t>WALLACE WAS TOLD I WOULD NEED WEEKLY UPDATES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7/28/2016: </a:t>
            </a:r>
            <a:r>
              <a:rPr lang="en-US" dirty="0" smtClean="0"/>
              <a:t>MET WITH </a:t>
            </a:r>
            <a:r>
              <a:rPr lang="en-US" dirty="0" smtClean="0"/>
              <a:t>MR. WALLACE; </a:t>
            </a:r>
            <a:r>
              <a:rPr lang="en-US" dirty="0" smtClean="0"/>
              <a:t>HE STATED HE HAD HIRED </a:t>
            </a:r>
            <a:r>
              <a:rPr lang="en-US" dirty="0" smtClean="0"/>
              <a:t>A PUBLIC </a:t>
            </a:r>
            <a:r>
              <a:rPr lang="en-US" dirty="0" smtClean="0"/>
              <a:t>ADJUSTER DUE TO DISPUTE                        OVER ITEMS IN BUILDING</a:t>
            </a:r>
          </a:p>
          <a:p>
            <a:r>
              <a:rPr lang="en-US" dirty="0" smtClean="0"/>
              <a:t> 	OVER </a:t>
            </a:r>
            <a:r>
              <a:rPr lang="en-US" dirty="0" smtClean="0"/>
              <a:t>ITEMS IN THE BUILDING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8/2/16: LT. </a:t>
            </a:r>
            <a:r>
              <a:rPr lang="en-US" dirty="0" smtClean="0"/>
              <a:t>ALFORD SPOKE WITH CITY </a:t>
            </a:r>
            <a:r>
              <a:rPr lang="en-US" dirty="0" smtClean="0"/>
              <a:t>ATTORNEY; </a:t>
            </a:r>
            <a:r>
              <a:rPr lang="en-US" dirty="0" smtClean="0"/>
              <a:t>IT WAS DETERMINED A FIVE DAY LETTER</a:t>
            </a:r>
          </a:p>
          <a:p>
            <a:r>
              <a:rPr lang="en-US" dirty="0" smtClean="0"/>
              <a:t>	WOULD </a:t>
            </a:r>
            <a:r>
              <a:rPr lang="en-US" dirty="0" smtClean="0"/>
              <a:t>BE HAND DELIVERED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FRONT VIEW 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00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FRONT VIEW 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65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FRONT VIEW OF BUILDINGS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40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FRONT VIEW OF BUILDINGS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80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FRONT VIEW 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FRONT VIEW 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6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MY OPINION IS THIS BUILDING IS A DANGER TO ALL CITIZENS OF FARMERSVILLE—ESPECIALLY MINORS. IT PRESENTS A HEALTH AND SAFETY ISSUE AND NEEDS TO BE REMOVED IMMEDIATELY.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34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774" y="2022438"/>
            <a:ext cx="94637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r>
              <a:rPr lang="en-US" dirty="0" smtClean="0"/>
              <a:t>8/3/16: </a:t>
            </a:r>
            <a:r>
              <a:rPr lang="en-US" dirty="0" smtClean="0"/>
              <a:t>5 DAY LETTER DELIVERED ASKING </a:t>
            </a:r>
            <a:r>
              <a:rPr lang="en-US" dirty="0" smtClean="0"/>
              <a:t>MR. </a:t>
            </a:r>
            <a:r>
              <a:rPr lang="en-US" dirty="0" smtClean="0"/>
              <a:t>WALLACE TO PROVIDE DOCUMENTED</a:t>
            </a:r>
          </a:p>
          <a:p>
            <a:r>
              <a:rPr lang="en-US" dirty="0" smtClean="0"/>
              <a:t>	TIME </a:t>
            </a:r>
            <a:r>
              <a:rPr lang="en-US" dirty="0" smtClean="0"/>
              <a:t>LINE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-8/8/16: </a:t>
            </a:r>
            <a:r>
              <a:rPr lang="en-US" dirty="0" smtClean="0"/>
              <a:t>LETTER RECEIVED FROM </a:t>
            </a:r>
            <a:r>
              <a:rPr lang="en-US" dirty="0" smtClean="0"/>
              <a:t>MR. </a:t>
            </a:r>
            <a:r>
              <a:rPr lang="en-US" dirty="0" smtClean="0"/>
              <a:t>WALLACE VIA EMAIL STATING INSURANCE COMPANIES WERE </a:t>
            </a:r>
          </a:p>
          <a:p>
            <a:r>
              <a:rPr lang="en-US" dirty="0" smtClean="0"/>
              <a:t>	DONE </a:t>
            </a:r>
            <a:r>
              <a:rPr lang="en-US" dirty="0" smtClean="0"/>
              <a:t>AND CLEAN UP SHOULD START THE WEEK OF 8/15/16</a:t>
            </a:r>
          </a:p>
          <a:p>
            <a:endParaRPr lang="en-US" dirty="0"/>
          </a:p>
          <a:p>
            <a:r>
              <a:rPr lang="en-US" dirty="0" smtClean="0"/>
              <a:t>-8/9/16 </a:t>
            </a:r>
            <a:r>
              <a:rPr lang="en-US" dirty="0" smtClean="0"/>
              <a:t>BOARD LETTER SENT TO </a:t>
            </a:r>
            <a:r>
              <a:rPr lang="en-US" dirty="0" smtClean="0"/>
              <a:t>MR. </a:t>
            </a:r>
            <a:r>
              <a:rPr lang="en-US" dirty="0" smtClean="0"/>
              <a:t>WALLACE, HAND CARRIED TO </a:t>
            </a:r>
            <a:r>
              <a:rPr lang="en-US" dirty="0" smtClean="0"/>
              <a:t>MR. </a:t>
            </a:r>
            <a:r>
              <a:rPr lang="en-US" dirty="0" smtClean="0"/>
              <a:t>WALLACE AND POSTED ON </a:t>
            </a:r>
          </a:p>
          <a:p>
            <a:r>
              <a:rPr lang="en-US" dirty="0" smtClean="0"/>
              <a:t>	ALL </a:t>
            </a:r>
            <a:r>
              <a:rPr lang="en-US" dirty="0" smtClean="0"/>
              <a:t>THREE STRUCTURES.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BACK SIDE OF BUILDING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BACK SIDE 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3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BACK SIDE 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6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BACK SIDE 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BACK SIDE 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18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BAVK SIDE OF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00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212</Words>
  <Application>Microsoft Office PowerPoint</Application>
  <PresentationFormat>Widescreen</PresentationFormat>
  <Paragraphs>45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150, 148 &amp; 140 S. MAIN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150, 148 &amp; 140 S. MAIN</dc:title>
  <dc:creator>Karen Dixon</dc:creator>
  <cp:lastModifiedBy>Mary Tate</cp:lastModifiedBy>
  <cp:revision>8</cp:revision>
  <dcterms:created xsi:type="dcterms:W3CDTF">2016-08-11T14:29:55Z</dcterms:created>
  <dcterms:modified xsi:type="dcterms:W3CDTF">2016-08-22T21:51:02Z</dcterms:modified>
</cp:coreProperties>
</file>